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0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3" r:id="rId27"/>
    <p:sldId id="301" r:id="rId28"/>
    <p:sldId id="302" r:id="rId29"/>
    <p:sldId id="304" r:id="rId30"/>
    <p:sldId id="305" r:id="rId31"/>
    <p:sldId id="306" r:id="rId32"/>
    <p:sldId id="307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ds.google.com/intl/id_id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E40D22-AB29-47E4-AC15-54DFB86E290B}"/>
              </a:ext>
            </a:extLst>
          </p:cNvPr>
          <p:cNvSpPr txBox="1">
            <a:spLocks/>
          </p:cNvSpPr>
          <p:nvPr/>
        </p:nvSpPr>
        <p:spPr>
          <a:xfrm>
            <a:off x="6033793" y="2355458"/>
            <a:ext cx="4775075" cy="1218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i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D" sz="4200" dirty="0">
                <a:solidFill>
                  <a:schemeClr val="tx1"/>
                </a:solidFill>
              </a:rPr>
              <a:t>Digital marketing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E98EE3A-8B26-4CDB-A270-105C6AD9EE69}"/>
              </a:ext>
            </a:extLst>
          </p:cNvPr>
          <p:cNvSpPr txBox="1">
            <a:spLocks/>
          </p:cNvSpPr>
          <p:nvPr/>
        </p:nvSpPr>
        <p:spPr>
          <a:xfrm>
            <a:off x="6033793" y="3574130"/>
            <a:ext cx="4775075" cy="1308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Andri Firman Saputra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03TPLP016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PERTEMUAN 11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Setelah ‘Situs’ di </a:t>
            </a:r>
            <a:r>
              <a:rPr lang="en-US" dirty="0" err="1"/>
              <a:t>klik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fitur-fiturnya</a:t>
            </a:r>
            <a:r>
              <a:rPr lang="en-US" dirty="0"/>
              <a:t>. </a:t>
            </a:r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lagi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73DAE7-CA12-4DB8-9FBE-38F88E97D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472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</a:t>
            </a:r>
            <a:r>
              <a:rPr lang="en-US" dirty="0" err="1"/>
              <a:t>Pilih</a:t>
            </a:r>
            <a:r>
              <a:rPr lang="en-US" dirty="0"/>
              <a:t> ‘</a:t>
            </a:r>
            <a:r>
              <a:rPr lang="en-US" dirty="0" err="1"/>
              <a:t>Pengoptimalan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 dan Tindakan’,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‘</a:t>
            </a:r>
            <a:r>
              <a:rPr lang="en-US" dirty="0" err="1"/>
              <a:t>Pembelian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25B931-1A0E-4FA9-B01D-01749B4D8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00E22C-CC87-4167-9A65-216A1CCF9BC0}"/>
              </a:ext>
            </a:extLst>
          </p:cNvPr>
          <p:cNvSpPr/>
          <p:nvPr/>
        </p:nvSpPr>
        <p:spPr>
          <a:xfrm>
            <a:off x="4477358" y="3145115"/>
            <a:ext cx="809017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77EDCA2-928C-455D-B9C6-8A461A2EA878}"/>
              </a:ext>
            </a:extLst>
          </p:cNvPr>
          <p:cNvSpPr/>
          <p:nvPr/>
        </p:nvSpPr>
        <p:spPr>
          <a:xfrm>
            <a:off x="3879848" y="3145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090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Beri ‘Nama Konversi’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5E12B-B5A7-4CEA-B488-C9E96B16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3504526" y="2467527"/>
            <a:ext cx="3148687" cy="34262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2907016" y="246752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66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</a:t>
            </a:r>
            <a:r>
              <a:rPr lang="en-US" dirty="0" err="1"/>
              <a:t>Pilih</a:t>
            </a:r>
            <a:r>
              <a:rPr lang="en-US" dirty="0"/>
              <a:t> ‘Nilai’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dan </a:t>
            </a:r>
            <a:r>
              <a:rPr lang="en-US" dirty="0" err="1"/>
              <a:t>tentukan</a:t>
            </a:r>
            <a:r>
              <a:rPr lang="en-US" dirty="0"/>
              <a:t> ‘Nilai default-</a:t>
            </a:r>
            <a:r>
              <a:rPr lang="en-US" dirty="0" err="1"/>
              <a:t>nya</a:t>
            </a:r>
            <a:r>
              <a:rPr lang="en-US" dirty="0"/>
              <a:t>’, </a:t>
            </a:r>
            <a:r>
              <a:rPr lang="en-US" dirty="0" err="1"/>
              <a:t>penjelasannya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72712566-051D-44CD-8D87-430E750BE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2223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</a:t>
            </a:r>
            <a:r>
              <a:rPr lang="en-US" dirty="0" err="1"/>
              <a:t>Pilih</a:t>
            </a:r>
            <a:r>
              <a:rPr lang="en-US" dirty="0"/>
              <a:t> ‘</a:t>
            </a:r>
            <a:r>
              <a:rPr lang="en-US" dirty="0" err="1"/>
              <a:t>Hitung</a:t>
            </a:r>
            <a:r>
              <a:rPr lang="en-US" dirty="0"/>
              <a:t>’ Konversi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, </a:t>
            </a:r>
            <a:r>
              <a:rPr lang="en-US" dirty="0" err="1"/>
              <a:t>penjelasannya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D5A7E2-84B1-49AA-9201-0005DFE7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5154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 </a:t>
            </a:r>
            <a:r>
              <a:rPr lang="en-US" dirty="0" err="1"/>
              <a:t>Tentukan</a:t>
            </a:r>
            <a:r>
              <a:rPr lang="en-US" dirty="0"/>
              <a:t> lama ‘</a:t>
            </a:r>
            <a:r>
              <a:rPr lang="en-US" dirty="0" err="1"/>
              <a:t>Periode</a:t>
            </a:r>
            <a:r>
              <a:rPr lang="en-US" dirty="0"/>
              <a:t> Konversi </a:t>
            </a:r>
            <a:r>
              <a:rPr lang="en-US" dirty="0" err="1"/>
              <a:t>Klik-Tayang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EEC39-9C58-46DD-9693-558E918E4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3700"/>
            <a:ext cx="6847229" cy="3849687"/>
          </a:xfr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969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 </a:t>
            </a:r>
            <a:r>
              <a:rPr lang="en-US" dirty="0" err="1"/>
              <a:t>Tentukan</a:t>
            </a:r>
            <a:r>
              <a:rPr lang="en-US" dirty="0"/>
              <a:t> lama ‘</a:t>
            </a:r>
            <a:r>
              <a:rPr lang="en-US" dirty="0" err="1"/>
              <a:t>Periode</a:t>
            </a:r>
            <a:r>
              <a:rPr lang="en-US" dirty="0"/>
              <a:t> Konversi </a:t>
            </a:r>
            <a:r>
              <a:rPr lang="en-US" dirty="0" err="1"/>
              <a:t>Penayangan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Dilewati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96481F-9FD4-49BC-B013-DAA684DF6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7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 </a:t>
            </a:r>
            <a:r>
              <a:rPr lang="en-US" dirty="0" err="1"/>
              <a:t>Tentukan</a:t>
            </a:r>
            <a:r>
              <a:rPr lang="en-US" dirty="0"/>
              <a:t> lama ‘</a:t>
            </a:r>
            <a:r>
              <a:rPr lang="en-US" dirty="0" err="1"/>
              <a:t>Periode</a:t>
            </a:r>
            <a:r>
              <a:rPr lang="en-US" dirty="0"/>
              <a:t> Konversi </a:t>
            </a:r>
            <a:r>
              <a:rPr lang="en-US" dirty="0" err="1"/>
              <a:t>Lihat-Tayang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58B143-0613-406A-B04C-4C98B68E3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406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17. </a:t>
            </a:r>
            <a:r>
              <a:rPr lang="en-US" dirty="0" err="1"/>
              <a:t>Pilih</a:t>
            </a:r>
            <a:r>
              <a:rPr lang="en-US" dirty="0"/>
              <a:t> ‘Model </a:t>
            </a:r>
            <a:r>
              <a:rPr lang="en-US" dirty="0" err="1"/>
              <a:t>Atribusi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5C3ABDA-BC47-465E-95D5-480C2185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79926"/>
            <a:ext cx="6847229" cy="3849687"/>
          </a:xfr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4623868" y="4010413"/>
            <a:ext cx="706193" cy="16811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4053840" y="3974461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450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 </a:t>
            </a:r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‘</a:t>
            </a:r>
            <a:r>
              <a:rPr lang="en-US" dirty="0" err="1"/>
              <a:t>Buat</a:t>
            </a:r>
            <a:r>
              <a:rPr lang="en-US" dirty="0"/>
              <a:t> dan </a:t>
            </a:r>
            <a:r>
              <a:rPr lang="en-US" dirty="0" err="1"/>
              <a:t>Lanjutkan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5C3ABDA-BC47-465E-95D5-480C21857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79926"/>
            <a:ext cx="6847229" cy="3849687"/>
          </a:xfr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757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3544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26BA28-2FA3-4300-9CAD-9C3BD0A9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i="1" dirty="0"/>
              <a:t>‘google ads’</a:t>
            </a:r>
            <a:r>
              <a:rPr lang="en-US" dirty="0"/>
              <a:t> di </a:t>
            </a:r>
            <a:r>
              <a:rPr lang="en-US" i="1" dirty="0"/>
              <a:t>google search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i="1" dirty="0"/>
              <a:t>‘enter’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5414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penyisipan</a:t>
            </a:r>
            <a:r>
              <a:rPr lang="en-US" dirty="0"/>
              <a:t> tag,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‘install tag </a:t>
            </a:r>
            <a:r>
              <a:rPr lang="en-US" dirty="0" err="1"/>
              <a:t>sendiri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10C772F-68AB-4380-9ADD-2742F0835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767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20. </a:t>
            </a:r>
            <a:r>
              <a:rPr lang="en-US" dirty="0" err="1"/>
              <a:t>Pilih</a:t>
            </a:r>
            <a:r>
              <a:rPr lang="en-US" dirty="0"/>
              <a:t> ‘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&gt; HTML’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77DEC1-B21D-41ED-A6B9-92342CB2D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871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21. </a:t>
            </a:r>
            <a:r>
              <a:rPr lang="en-US" dirty="0" err="1"/>
              <a:t>Pilih</a:t>
            </a:r>
            <a:r>
              <a:rPr lang="en-US" dirty="0"/>
              <a:t> ‘Tag Situs Global &gt; Tag situs global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diinstal</a:t>
            </a:r>
            <a:r>
              <a:rPr lang="en-US" dirty="0"/>
              <a:t> di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HTML Anda’,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membuatnya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ACDD9E6-9C72-4C3B-9F77-33AE8D29D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8705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 Setelah </a:t>
            </a:r>
            <a:r>
              <a:rPr lang="en-US" dirty="0" err="1"/>
              <a:t>itu</a:t>
            </a:r>
            <a:r>
              <a:rPr lang="en-US" dirty="0"/>
              <a:t>, ‘download </a:t>
            </a:r>
            <a:r>
              <a:rPr lang="en-US" dirty="0" err="1"/>
              <a:t>cuplikan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ACDD9E6-9C72-4C3B-9F77-33AE8D29D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7434098" y="4744550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6852260" y="471514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317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 </a:t>
            </a:r>
            <a:r>
              <a:rPr lang="en-US" dirty="0" err="1"/>
              <a:t>Pilih</a:t>
            </a:r>
            <a:r>
              <a:rPr lang="en-US" dirty="0"/>
              <a:t> ‘</a:t>
            </a:r>
            <a:r>
              <a:rPr lang="en-US" dirty="0" err="1"/>
              <a:t>Cuplikan</a:t>
            </a:r>
            <a:r>
              <a:rPr lang="en-US" dirty="0"/>
              <a:t> </a:t>
            </a:r>
            <a:r>
              <a:rPr lang="en-US" dirty="0" err="1"/>
              <a:t>peristiwa</a:t>
            </a:r>
            <a:r>
              <a:rPr lang="en-US" dirty="0"/>
              <a:t> &gt; </a:t>
            </a:r>
            <a:r>
              <a:rPr lang="en-US" dirty="0" err="1"/>
              <a:t>Klik</a:t>
            </a:r>
            <a:r>
              <a:rPr lang="en-US" dirty="0"/>
              <a:t>’ 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6138B4-0899-4050-B723-653DA8422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3823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24. </a:t>
            </a:r>
            <a:r>
              <a:rPr lang="en-US" dirty="0" err="1"/>
              <a:t>Kemudian</a:t>
            </a:r>
            <a:r>
              <a:rPr lang="en-US" dirty="0"/>
              <a:t>, ‘download </a:t>
            </a:r>
            <a:r>
              <a:rPr lang="en-US" dirty="0" err="1"/>
              <a:t>cuplikan</a:t>
            </a:r>
            <a:r>
              <a:rPr lang="en-US" dirty="0"/>
              <a:t>’ 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449F636-30D8-449A-8845-59F7B1E4B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0765B1-B63E-430F-B05C-B43D75693387}"/>
              </a:ext>
            </a:extLst>
          </p:cNvPr>
          <p:cNvSpPr/>
          <p:nvPr/>
        </p:nvSpPr>
        <p:spPr>
          <a:xfrm>
            <a:off x="7434098" y="4518849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3A2E471-78F4-462B-94E7-CBD275A7FA12}"/>
              </a:ext>
            </a:extLst>
          </p:cNvPr>
          <p:cNvSpPr/>
          <p:nvPr/>
        </p:nvSpPr>
        <p:spPr>
          <a:xfrm>
            <a:off x="6852260" y="448944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913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25. </a:t>
            </a:r>
            <a:r>
              <a:rPr lang="en-US" dirty="0" err="1"/>
              <a:t>Centang</a:t>
            </a:r>
            <a:r>
              <a:rPr lang="en-US" dirty="0"/>
              <a:t> ‘</a:t>
            </a:r>
            <a:r>
              <a:rPr lang="en-US" dirty="0" err="1"/>
              <a:t>Aktifkan</a:t>
            </a:r>
            <a:r>
              <a:rPr lang="en-US" dirty="0"/>
              <a:t> Konversi yang </a:t>
            </a:r>
            <a:r>
              <a:rPr lang="en-US" dirty="0" err="1"/>
              <a:t>disempurnakan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0765B1-B63E-430F-B05C-B43D75693387}"/>
              </a:ext>
            </a:extLst>
          </p:cNvPr>
          <p:cNvSpPr/>
          <p:nvPr/>
        </p:nvSpPr>
        <p:spPr>
          <a:xfrm>
            <a:off x="7434098" y="4518849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3A2E471-78F4-462B-94E7-CBD275A7FA12}"/>
              </a:ext>
            </a:extLst>
          </p:cNvPr>
          <p:cNvSpPr/>
          <p:nvPr/>
        </p:nvSpPr>
        <p:spPr>
          <a:xfrm>
            <a:off x="6852260" y="448944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1A542D-EC05-46E3-94C5-8B58EBC02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343FFD-5480-4658-9258-6AC9096F452B}"/>
              </a:ext>
            </a:extLst>
          </p:cNvPr>
          <p:cNvSpPr/>
          <p:nvPr/>
        </p:nvSpPr>
        <p:spPr>
          <a:xfrm>
            <a:off x="4647765" y="3540903"/>
            <a:ext cx="1516209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F28B1FA-F5D1-412A-A98A-A8316EC8EF25}"/>
              </a:ext>
            </a:extLst>
          </p:cNvPr>
          <p:cNvSpPr/>
          <p:nvPr/>
        </p:nvSpPr>
        <p:spPr>
          <a:xfrm>
            <a:off x="4004869" y="35115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9186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‘</a:t>
            </a:r>
            <a:r>
              <a:rPr lang="en-US" dirty="0" err="1"/>
              <a:t>Setuju</a:t>
            </a:r>
            <a:r>
              <a:rPr lang="en-US" dirty="0"/>
              <a:t>’. Setelah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‘API’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0765B1-B63E-430F-B05C-B43D75693387}"/>
              </a:ext>
            </a:extLst>
          </p:cNvPr>
          <p:cNvSpPr/>
          <p:nvPr/>
        </p:nvSpPr>
        <p:spPr>
          <a:xfrm>
            <a:off x="7434098" y="4518849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3A2E471-78F4-462B-94E7-CBD275A7FA12}"/>
              </a:ext>
            </a:extLst>
          </p:cNvPr>
          <p:cNvSpPr/>
          <p:nvPr/>
        </p:nvSpPr>
        <p:spPr>
          <a:xfrm>
            <a:off x="6852260" y="448944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343FFD-5480-4658-9258-6AC9096F452B}"/>
              </a:ext>
            </a:extLst>
          </p:cNvPr>
          <p:cNvSpPr/>
          <p:nvPr/>
        </p:nvSpPr>
        <p:spPr>
          <a:xfrm>
            <a:off x="4647765" y="3540903"/>
            <a:ext cx="1516209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F28B1FA-F5D1-412A-A98A-A8316EC8EF25}"/>
              </a:ext>
            </a:extLst>
          </p:cNvPr>
          <p:cNvSpPr/>
          <p:nvPr/>
        </p:nvSpPr>
        <p:spPr>
          <a:xfrm>
            <a:off x="4004869" y="35115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12093D9-856F-4E3F-BCF3-4E2DB117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4902"/>
            <a:ext cx="6847229" cy="3849687"/>
          </a:xfr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A4EDB03-487A-4F1A-9647-1B044A85A13F}"/>
              </a:ext>
            </a:extLst>
          </p:cNvPr>
          <p:cNvSpPr/>
          <p:nvPr/>
        </p:nvSpPr>
        <p:spPr>
          <a:xfrm>
            <a:off x="6919333" y="3693863"/>
            <a:ext cx="345680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46584DA-49D5-44DC-8CEF-B3BA14B4F6F7}"/>
              </a:ext>
            </a:extLst>
          </p:cNvPr>
          <p:cNvSpPr/>
          <p:nvPr/>
        </p:nvSpPr>
        <p:spPr>
          <a:xfrm rot="10800000">
            <a:off x="7345735" y="365794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000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27.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‘</a:t>
            </a:r>
            <a:r>
              <a:rPr lang="en-US" dirty="0" err="1"/>
              <a:t>Simpan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0765B1-B63E-430F-B05C-B43D75693387}"/>
              </a:ext>
            </a:extLst>
          </p:cNvPr>
          <p:cNvSpPr/>
          <p:nvPr/>
        </p:nvSpPr>
        <p:spPr>
          <a:xfrm>
            <a:off x="7434098" y="4518849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3A2E471-78F4-462B-94E7-CBD275A7FA12}"/>
              </a:ext>
            </a:extLst>
          </p:cNvPr>
          <p:cNvSpPr/>
          <p:nvPr/>
        </p:nvSpPr>
        <p:spPr>
          <a:xfrm>
            <a:off x="6852260" y="448944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343FFD-5480-4658-9258-6AC9096F452B}"/>
              </a:ext>
            </a:extLst>
          </p:cNvPr>
          <p:cNvSpPr/>
          <p:nvPr/>
        </p:nvSpPr>
        <p:spPr>
          <a:xfrm>
            <a:off x="4647765" y="3540903"/>
            <a:ext cx="1516209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F28B1FA-F5D1-412A-A98A-A8316EC8EF25}"/>
              </a:ext>
            </a:extLst>
          </p:cNvPr>
          <p:cNvSpPr/>
          <p:nvPr/>
        </p:nvSpPr>
        <p:spPr>
          <a:xfrm>
            <a:off x="4004869" y="35115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A4EDB03-487A-4F1A-9647-1B044A85A13F}"/>
              </a:ext>
            </a:extLst>
          </p:cNvPr>
          <p:cNvSpPr/>
          <p:nvPr/>
        </p:nvSpPr>
        <p:spPr>
          <a:xfrm>
            <a:off x="6919333" y="3693863"/>
            <a:ext cx="345680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46584DA-49D5-44DC-8CEF-B3BA14B4F6F7}"/>
              </a:ext>
            </a:extLst>
          </p:cNvPr>
          <p:cNvSpPr/>
          <p:nvPr/>
        </p:nvSpPr>
        <p:spPr>
          <a:xfrm rot="10800000">
            <a:off x="7345735" y="365794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85469AE-2129-4873-B015-6C67FE8AC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320668"/>
            <a:ext cx="6847229" cy="3849687"/>
          </a:xfr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5DEAD71-095F-408D-A565-037AA62C8AFF}"/>
              </a:ext>
            </a:extLst>
          </p:cNvPr>
          <p:cNvSpPr/>
          <p:nvPr/>
        </p:nvSpPr>
        <p:spPr>
          <a:xfrm>
            <a:off x="8260556" y="4331494"/>
            <a:ext cx="381000" cy="20799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FB0D1D07-FF54-4210-B21A-13FD932CFE9E}"/>
              </a:ext>
            </a:extLst>
          </p:cNvPr>
          <p:cNvSpPr/>
          <p:nvPr/>
        </p:nvSpPr>
        <p:spPr>
          <a:xfrm rot="10800000">
            <a:off x="8699036" y="431402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474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76325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28. </a:t>
            </a:r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‘</a:t>
            </a:r>
            <a:r>
              <a:rPr lang="en-US" dirty="0" err="1"/>
              <a:t>Berikutnya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77B2D3-4B9E-41AE-97C2-19BB28464946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25C169-5857-468F-AD83-BCC7B93A1051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BDE0FC-8C2A-48AD-8094-A0B6ECCBDA8E}"/>
              </a:ext>
            </a:extLst>
          </p:cNvPr>
          <p:cNvSpPr/>
          <p:nvPr/>
        </p:nvSpPr>
        <p:spPr>
          <a:xfrm>
            <a:off x="4521657" y="3126706"/>
            <a:ext cx="2641144" cy="79045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F4C5C0-9169-43A5-83C0-A9C57E712FC6}"/>
              </a:ext>
            </a:extLst>
          </p:cNvPr>
          <p:cNvSpPr/>
          <p:nvPr/>
        </p:nvSpPr>
        <p:spPr>
          <a:xfrm>
            <a:off x="3924146" y="312670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2D747B-646F-46FB-8A96-3A8E074A4E27}"/>
              </a:ext>
            </a:extLst>
          </p:cNvPr>
          <p:cNvSpPr/>
          <p:nvPr/>
        </p:nvSpPr>
        <p:spPr>
          <a:xfrm>
            <a:off x="7277102" y="2836922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D716135-73AE-46FC-BD65-3A90672141F9}"/>
              </a:ext>
            </a:extLst>
          </p:cNvPr>
          <p:cNvSpPr/>
          <p:nvPr/>
        </p:nvSpPr>
        <p:spPr>
          <a:xfrm rot="10800000">
            <a:off x="8701089" y="2972135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35AC06-C264-4980-9A92-6DE6938DE02F}"/>
              </a:ext>
            </a:extLst>
          </p:cNvPr>
          <p:cNvSpPr/>
          <p:nvPr/>
        </p:nvSpPr>
        <p:spPr>
          <a:xfrm>
            <a:off x="4578885" y="3955103"/>
            <a:ext cx="2641144" cy="32835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F2720B-A3AC-430F-B5BC-C7479874DA7F}"/>
              </a:ext>
            </a:extLst>
          </p:cNvPr>
          <p:cNvSpPr/>
          <p:nvPr/>
        </p:nvSpPr>
        <p:spPr>
          <a:xfrm>
            <a:off x="3981374" y="391715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76889E-D06E-4648-B012-6CDC4149046F}"/>
              </a:ext>
            </a:extLst>
          </p:cNvPr>
          <p:cNvSpPr/>
          <p:nvPr/>
        </p:nvSpPr>
        <p:spPr>
          <a:xfrm>
            <a:off x="7265012" y="3579018"/>
            <a:ext cx="1309686" cy="91116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C0F1D4-308F-453A-898A-4E46A1B330EF}"/>
              </a:ext>
            </a:extLst>
          </p:cNvPr>
          <p:cNvSpPr/>
          <p:nvPr/>
        </p:nvSpPr>
        <p:spPr>
          <a:xfrm rot="10800000">
            <a:off x="8688999" y="3714231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7166687-8F0D-4BB7-9F4D-4C6C61C3B3A3}"/>
              </a:ext>
            </a:extLst>
          </p:cNvPr>
          <p:cNvSpPr/>
          <p:nvPr/>
        </p:nvSpPr>
        <p:spPr>
          <a:xfrm>
            <a:off x="4578885" y="3254847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D8C7F3C-9918-40AB-8B98-5B0482764E07}"/>
              </a:ext>
            </a:extLst>
          </p:cNvPr>
          <p:cNvSpPr/>
          <p:nvPr/>
        </p:nvSpPr>
        <p:spPr>
          <a:xfrm>
            <a:off x="3981374" y="32169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FBDB5B0-1CA8-48DC-8EFE-D60455C6811D}"/>
              </a:ext>
            </a:extLst>
          </p:cNvPr>
          <p:cNvSpPr/>
          <p:nvPr/>
        </p:nvSpPr>
        <p:spPr>
          <a:xfrm>
            <a:off x="4578885" y="4132198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E5BB190-E71A-41EE-B292-075B4108BBB7}"/>
              </a:ext>
            </a:extLst>
          </p:cNvPr>
          <p:cNvSpPr/>
          <p:nvPr/>
        </p:nvSpPr>
        <p:spPr>
          <a:xfrm>
            <a:off x="3989070" y="424418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DDB452-DE44-4F05-B0BC-3842384D331A}"/>
              </a:ext>
            </a:extLst>
          </p:cNvPr>
          <p:cNvSpPr/>
          <p:nvPr/>
        </p:nvSpPr>
        <p:spPr>
          <a:xfrm>
            <a:off x="4558944" y="3194659"/>
            <a:ext cx="751176" cy="25035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ACB0C4-A67E-4ECC-898D-3ABE9E3E9A9D}"/>
              </a:ext>
            </a:extLst>
          </p:cNvPr>
          <p:cNvSpPr/>
          <p:nvPr/>
        </p:nvSpPr>
        <p:spPr>
          <a:xfrm>
            <a:off x="3969129" y="330664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AD8A0BF-CF66-458E-B286-719E79C59193}"/>
              </a:ext>
            </a:extLst>
          </p:cNvPr>
          <p:cNvSpPr/>
          <p:nvPr/>
        </p:nvSpPr>
        <p:spPr>
          <a:xfrm>
            <a:off x="3488462" y="4404142"/>
            <a:ext cx="930984" cy="24885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C9347A4-5D17-4C39-85A0-20E7E2EDA391}"/>
              </a:ext>
            </a:extLst>
          </p:cNvPr>
          <p:cNvSpPr/>
          <p:nvPr/>
        </p:nvSpPr>
        <p:spPr>
          <a:xfrm>
            <a:off x="2918434" y="441237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E00AB9D-57B0-4305-B1E9-DBEFA9522427}"/>
              </a:ext>
            </a:extLst>
          </p:cNvPr>
          <p:cNvSpPr/>
          <p:nvPr/>
        </p:nvSpPr>
        <p:spPr>
          <a:xfrm>
            <a:off x="4608194" y="3053177"/>
            <a:ext cx="878711" cy="110159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C9C53B-E2DF-44FA-A06E-B338068CEBDD}"/>
              </a:ext>
            </a:extLst>
          </p:cNvPr>
          <p:cNvSpPr/>
          <p:nvPr/>
        </p:nvSpPr>
        <p:spPr>
          <a:xfrm>
            <a:off x="4026356" y="3040675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E4D565-BEA0-4825-B8D1-7DEF4933B91F}"/>
              </a:ext>
            </a:extLst>
          </p:cNvPr>
          <p:cNvSpPr/>
          <p:nvPr/>
        </p:nvSpPr>
        <p:spPr>
          <a:xfrm>
            <a:off x="4722495" y="3935333"/>
            <a:ext cx="878711" cy="23568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358EBC-0C9C-49D1-A8DD-F1538E1D8C08}"/>
              </a:ext>
            </a:extLst>
          </p:cNvPr>
          <p:cNvSpPr/>
          <p:nvPr/>
        </p:nvSpPr>
        <p:spPr>
          <a:xfrm rot="10800000">
            <a:off x="5656286" y="394178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F8AB37A-359A-4E1D-A275-83A763C81A6C}"/>
              </a:ext>
            </a:extLst>
          </p:cNvPr>
          <p:cNvSpPr/>
          <p:nvPr/>
        </p:nvSpPr>
        <p:spPr>
          <a:xfrm>
            <a:off x="4734304" y="2774570"/>
            <a:ext cx="227566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0D1CBB9-D831-4A6E-A0AE-07465D0A3809}"/>
              </a:ext>
            </a:extLst>
          </p:cNvPr>
          <p:cNvSpPr/>
          <p:nvPr/>
        </p:nvSpPr>
        <p:spPr>
          <a:xfrm>
            <a:off x="4152466" y="2745168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009CD7B-750E-4C56-9EB4-B5BC26671448}"/>
              </a:ext>
            </a:extLst>
          </p:cNvPr>
          <p:cNvSpPr/>
          <p:nvPr/>
        </p:nvSpPr>
        <p:spPr>
          <a:xfrm>
            <a:off x="7442200" y="4748029"/>
            <a:ext cx="861060" cy="1690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F97F27-278C-4804-BE4B-FD2CBB1DDFEC}"/>
              </a:ext>
            </a:extLst>
          </p:cNvPr>
          <p:cNvSpPr/>
          <p:nvPr/>
        </p:nvSpPr>
        <p:spPr>
          <a:xfrm rot="10800000">
            <a:off x="8416137" y="4725140"/>
            <a:ext cx="495300" cy="2376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CFECD9-B63C-40A7-B142-AF9FE6D58FD9}"/>
              </a:ext>
            </a:extLst>
          </p:cNvPr>
          <p:cNvSpPr/>
          <p:nvPr/>
        </p:nvSpPr>
        <p:spPr>
          <a:xfrm>
            <a:off x="4743809" y="2946255"/>
            <a:ext cx="3338154" cy="2148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A462547-A575-41B6-BDDB-9410183FE846}"/>
              </a:ext>
            </a:extLst>
          </p:cNvPr>
          <p:cNvSpPr/>
          <p:nvPr/>
        </p:nvSpPr>
        <p:spPr>
          <a:xfrm>
            <a:off x="4191280" y="2916853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0765B1-B63E-430F-B05C-B43D75693387}"/>
              </a:ext>
            </a:extLst>
          </p:cNvPr>
          <p:cNvSpPr/>
          <p:nvPr/>
        </p:nvSpPr>
        <p:spPr>
          <a:xfrm>
            <a:off x="7434098" y="4518849"/>
            <a:ext cx="893927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3A2E471-78F4-462B-94E7-CBD275A7FA12}"/>
              </a:ext>
            </a:extLst>
          </p:cNvPr>
          <p:cNvSpPr/>
          <p:nvPr/>
        </p:nvSpPr>
        <p:spPr>
          <a:xfrm>
            <a:off x="6852260" y="4489446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343FFD-5480-4658-9258-6AC9096F452B}"/>
              </a:ext>
            </a:extLst>
          </p:cNvPr>
          <p:cNvSpPr/>
          <p:nvPr/>
        </p:nvSpPr>
        <p:spPr>
          <a:xfrm>
            <a:off x="4647765" y="3540903"/>
            <a:ext cx="1516209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F28B1FA-F5D1-412A-A98A-A8316EC8EF25}"/>
              </a:ext>
            </a:extLst>
          </p:cNvPr>
          <p:cNvSpPr/>
          <p:nvPr/>
        </p:nvSpPr>
        <p:spPr>
          <a:xfrm>
            <a:off x="4004869" y="3511500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A4EDB03-487A-4F1A-9647-1B044A85A13F}"/>
              </a:ext>
            </a:extLst>
          </p:cNvPr>
          <p:cNvSpPr/>
          <p:nvPr/>
        </p:nvSpPr>
        <p:spPr>
          <a:xfrm>
            <a:off x="6919333" y="3693863"/>
            <a:ext cx="345680" cy="1798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246584DA-49D5-44DC-8CEF-B3BA14B4F6F7}"/>
              </a:ext>
            </a:extLst>
          </p:cNvPr>
          <p:cNvSpPr/>
          <p:nvPr/>
        </p:nvSpPr>
        <p:spPr>
          <a:xfrm rot="10800000">
            <a:off x="7345735" y="3657947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585469AE-2129-4873-B015-6C67FE8AC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320668"/>
            <a:ext cx="6847229" cy="3849687"/>
          </a:xfr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5DEAD71-095F-408D-A565-037AA62C8AFF}"/>
              </a:ext>
            </a:extLst>
          </p:cNvPr>
          <p:cNvSpPr/>
          <p:nvPr/>
        </p:nvSpPr>
        <p:spPr>
          <a:xfrm>
            <a:off x="3504716" y="4676971"/>
            <a:ext cx="550698" cy="20799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FB0D1D07-FF54-4210-B21A-13FD932CFE9E}"/>
              </a:ext>
            </a:extLst>
          </p:cNvPr>
          <p:cNvSpPr/>
          <p:nvPr/>
        </p:nvSpPr>
        <p:spPr>
          <a:xfrm rot="10800000">
            <a:off x="4112894" y="4659504"/>
            <a:ext cx="495300" cy="2376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353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i="1" dirty="0"/>
              <a:t>URL</a:t>
            </a:r>
            <a:r>
              <a:rPr lang="en-US" dirty="0"/>
              <a:t> ’</a:t>
            </a:r>
            <a:r>
              <a:rPr lang="en-US" dirty="0">
                <a:hlinkClick r:id="rId2"/>
              </a:rPr>
              <a:t>https://ads.google.com/intl/</a:t>
            </a:r>
            <a:r>
              <a:rPr lang="en-US" dirty="0" err="1">
                <a:hlinkClick r:id="rId2"/>
              </a:rPr>
              <a:t>id_id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’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EFFCD8-8619-4A40-8C95-4E3AE98E4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3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E0E4-0E21-4003-9661-B8C16DDD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Terima 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943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‘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CBE5FE-7ECF-4628-85E6-E3CCF6533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73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Setelah </a:t>
            </a:r>
            <a:r>
              <a:rPr lang="en-US" dirty="0" err="1"/>
              <a:t>mendaftarkan</a:t>
            </a:r>
            <a:r>
              <a:rPr lang="en-US" dirty="0"/>
              <a:t> ‘</a:t>
            </a:r>
            <a:r>
              <a:rPr lang="en-US" dirty="0" err="1"/>
              <a:t>Kampanye</a:t>
            </a:r>
            <a:r>
              <a:rPr lang="en-US" dirty="0"/>
              <a:t>’,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dasbor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25568D-CA17-490E-AF4F-F3978A602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</p:spTree>
    <p:extLst>
      <p:ext uri="{BB962C8B-B14F-4D97-AF65-F5344CB8AC3E}">
        <p14:creationId xmlns:p14="http://schemas.microsoft.com/office/powerpoint/2010/main" val="383200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Klik</a:t>
            </a:r>
            <a:r>
              <a:rPr lang="en-US" dirty="0"/>
              <a:t> menu ‘Alat dan </a:t>
            </a:r>
            <a:r>
              <a:rPr lang="en-US" dirty="0" err="1"/>
              <a:t>Setelan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25568D-CA17-490E-AF4F-F3978A602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342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‘Konversi’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FD54F4D-73AF-4804-948D-E98C532F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962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memasang</a:t>
            </a:r>
            <a:r>
              <a:rPr lang="en-US" dirty="0"/>
              <a:t> ‘Konversi’,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‘+ Tindakan Konversi </a:t>
            </a:r>
            <a:r>
              <a:rPr lang="en-US" dirty="0" err="1"/>
              <a:t>Baru</a:t>
            </a:r>
            <a:r>
              <a:rPr lang="en-US" dirty="0"/>
              <a:t>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04D129-6BEB-487A-9C24-0056CEAB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91050"/>
            <a:ext cx="6847229" cy="3849687"/>
          </a:xfr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405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4B6E-F5A5-461D-8085-7CBE1D20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70"/>
            <a:ext cx="10058400" cy="82839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Cara Pasang Konversi di Google Ads</a:t>
            </a:r>
            <a:endParaRPr lang="en-ID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DA046-3554-4FF3-AF24-42FE30F99F54}"/>
              </a:ext>
            </a:extLst>
          </p:cNvPr>
          <p:cNvSpPr txBox="1"/>
          <p:nvPr/>
        </p:nvSpPr>
        <p:spPr>
          <a:xfrm>
            <a:off x="1066800" y="520161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</a:t>
            </a:r>
            <a:r>
              <a:rPr lang="en-US" dirty="0" err="1"/>
              <a:t>Pilih</a:t>
            </a:r>
            <a:r>
              <a:rPr lang="en-US" dirty="0"/>
              <a:t> Tracking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‘Situs’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C33CE2-5229-4172-9F39-E9082FB67AB1}"/>
              </a:ext>
            </a:extLst>
          </p:cNvPr>
          <p:cNvSpPr/>
          <p:nvPr/>
        </p:nvSpPr>
        <p:spPr>
          <a:xfrm>
            <a:off x="3559174" y="3457575"/>
            <a:ext cx="1260475" cy="18097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7A6F71-AED9-450D-9BC9-12296420674A}"/>
              </a:ext>
            </a:extLst>
          </p:cNvPr>
          <p:cNvSpPr/>
          <p:nvPr/>
        </p:nvSpPr>
        <p:spPr>
          <a:xfrm>
            <a:off x="2947365" y="339804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2FFF-8D9F-4881-9416-44B63072B266}"/>
              </a:ext>
            </a:extLst>
          </p:cNvPr>
          <p:cNvSpPr/>
          <p:nvPr/>
        </p:nvSpPr>
        <p:spPr>
          <a:xfrm>
            <a:off x="4053840" y="4526478"/>
            <a:ext cx="86106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5975E55-D698-4320-AF35-E36013105E57}"/>
              </a:ext>
            </a:extLst>
          </p:cNvPr>
          <p:cNvSpPr/>
          <p:nvPr/>
        </p:nvSpPr>
        <p:spPr>
          <a:xfrm>
            <a:off x="3456330" y="4526478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0FAEB1-F079-4619-B3C8-1F6428DBD169}"/>
              </a:ext>
            </a:extLst>
          </p:cNvPr>
          <p:cNvSpPr/>
          <p:nvPr/>
        </p:nvSpPr>
        <p:spPr>
          <a:xfrm>
            <a:off x="6852260" y="1814026"/>
            <a:ext cx="310540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72299A-0FB5-4FC8-A3A6-F86E13CFAFCD}"/>
              </a:ext>
            </a:extLst>
          </p:cNvPr>
          <p:cNvSpPr/>
          <p:nvPr/>
        </p:nvSpPr>
        <p:spPr>
          <a:xfrm>
            <a:off x="6254750" y="1814026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8BA35D-A55A-4C23-9FDA-7FD7483AFF43}"/>
              </a:ext>
            </a:extLst>
          </p:cNvPr>
          <p:cNvSpPr/>
          <p:nvPr/>
        </p:nvSpPr>
        <p:spPr>
          <a:xfrm>
            <a:off x="5978341" y="2392670"/>
            <a:ext cx="998722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CD7AB5-25BC-42F5-9168-B99EEBAA289B}"/>
              </a:ext>
            </a:extLst>
          </p:cNvPr>
          <p:cNvSpPr/>
          <p:nvPr/>
        </p:nvSpPr>
        <p:spPr>
          <a:xfrm>
            <a:off x="5380831" y="2392670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3C3D23-5725-48A5-B3DC-9CB4464B59DC}"/>
              </a:ext>
            </a:extLst>
          </p:cNvPr>
          <p:cNvSpPr/>
          <p:nvPr/>
        </p:nvSpPr>
        <p:spPr>
          <a:xfrm>
            <a:off x="3909034" y="2510115"/>
            <a:ext cx="1143026" cy="3000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DFB1A3-E07A-4E1D-8FA9-CE89C339E5B2}"/>
              </a:ext>
            </a:extLst>
          </p:cNvPr>
          <p:cNvSpPr/>
          <p:nvPr/>
        </p:nvSpPr>
        <p:spPr>
          <a:xfrm>
            <a:off x="3311524" y="2510115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B2389C5-4B54-49C9-A27E-C746BB9E7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385" y="1285667"/>
            <a:ext cx="6847229" cy="3849687"/>
          </a:xfr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A72EF43-5CD1-42F9-96B6-E049860F74D2}"/>
              </a:ext>
            </a:extLst>
          </p:cNvPr>
          <p:cNvSpPr/>
          <p:nvPr/>
        </p:nvSpPr>
        <p:spPr>
          <a:xfrm>
            <a:off x="3413734" y="2876413"/>
            <a:ext cx="1501166" cy="11581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1777E76-9DD8-4F1E-8360-5786B4329C67}"/>
              </a:ext>
            </a:extLst>
          </p:cNvPr>
          <p:cNvSpPr/>
          <p:nvPr/>
        </p:nvSpPr>
        <p:spPr>
          <a:xfrm>
            <a:off x="2816224" y="3331783"/>
            <a:ext cx="495300" cy="3000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89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{E3DCE252-C942-4F13-AE7B-7268128ACFDA}tf78438558_win32</Template>
  <TotalTime>115</TotalTime>
  <Words>508</Words>
  <Application>Microsoft Office PowerPoint</Application>
  <PresentationFormat>Widescreen</PresentationFormat>
  <Paragraphs>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Century Gothic</vt:lpstr>
      <vt:lpstr>Garamond</vt:lpstr>
      <vt:lpstr>SavonVTI</vt:lpstr>
      <vt:lpstr>PowerPoint Presentation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Cara Pasang Konversi di Google Ads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Andri Firman Saputra</dc:creator>
  <cp:lastModifiedBy>Andri Firman Saputra</cp:lastModifiedBy>
  <cp:revision>121</cp:revision>
  <dcterms:created xsi:type="dcterms:W3CDTF">2022-02-15T16:55:31Z</dcterms:created>
  <dcterms:modified xsi:type="dcterms:W3CDTF">2022-02-18T14:00:31Z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